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2" r:id="rId3"/>
    <p:sldId id="2146" r:id="rId4"/>
    <p:sldId id="2147" r:id="rId5"/>
    <p:sldId id="2148" r:id="rId6"/>
    <p:sldId id="2150" r:id="rId7"/>
    <p:sldId id="2151" r:id="rId8"/>
    <p:sldId id="2156" r:id="rId9"/>
    <p:sldId id="2155" r:id="rId10"/>
    <p:sldId id="2159" r:id="rId11"/>
    <p:sldId id="2158" r:id="rId12"/>
    <p:sldId id="263" r:id="rId13"/>
    <p:sldId id="2027" r:id="rId14"/>
    <p:sldId id="2086" r:id="rId15"/>
    <p:sldId id="20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7EB2"/>
    <a:srgbClr val="9691CC"/>
    <a:srgbClr val="0065FC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3207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1064" y="5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23/11/2021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fr-FR" noProof="0" dirty="0" smtClean="0"/>
          </a:p>
          <a:p>
            <a:r>
              <a:rPr lang="fr-FR" noProof="0" dirty="0" smtClean="0"/>
              <a:t>Chaque page a un « Header » et un « </a:t>
            </a:r>
            <a:r>
              <a:rPr lang="fr-FR" noProof="0" dirty="0" err="1" smtClean="0"/>
              <a:t>Footer</a:t>
            </a:r>
            <a:r>
              <a:rPr lang="fr-FR" noProof="0" dirty="0" smtClean="0"/>
              <a:t> ».</a:t>
            </a:r>
          </a:p>
          <a:p>
            <a:endParaRPr lang="fr-FR" noProof="0" dirty="0" smtClean="0"/>
          </a:p>
          <a:p>
            <a:r>
              <a:rPr lang="fr-FR" noProof="0" dirty="0" smtClean="0"/>
              <a:t>Accueil: Banner, Cartes…</a:t>
            </a:r>
          </a:p>
          <a:p>
            <a:endParaRPr lang="fr-FR" noProof="0" dirty="0" smtClean="0"/>
          </a:p>
          <a:p>
            <a:r>
              <a:rPr lang="fr-FR" noProof="0" dirty="0" smtClean="0"/>
              <a:t>Logements : Carrousel, Hôte, Ratings, Tags et 2x</a:t>
            </a:r>
            <a:r>
              <a:rPr lang="fr-FR" baseline="0" noProof="0" dirty="0" smtClean="0"/>
              <a:t> 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smtClean="0"/>
              <a:t>A Propos: Banner, 4x </a:t>
            </a:r>
            <a:r>
              <a:rPr lang="fr-FR" baseline="0" noProof="0" dirty="0" smtClean="0"/>
              <a:t>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err="1" smtClean="0"/>
              <a:t>Erreur</a:t>
            </a:r>
            <a:r>
              <a:rPr lang="en-GB" baseline="0" noProof="0" dirty="0" smtClean="0"/>
              <a:t>: Error…</a:t>
            </a:r>
            <a:endParaRPr lang="fr-FR" baseline="0" noProof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Router:</a:t>
            </a:r>
            <a:r>
              <a:rPr lang="fr-FR" sz="1200" baseline="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route permet d'afficher des composants de manière conditionnelle, si le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(chemin) de l'URL correspond au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route.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route allows to display components conditionally, if the path of the URL matches the path of the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2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permet la navigation vers chaque page de logement (route) en ajoutant un lien autour de chaque carte (l'id est passé comme paramètre dans l'URL)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dirty="0" smtClean="0"/>
              <a:t>We allow navigation (route) to each housing page by adding a link around each card (the id is passed as a parameter in the URL)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About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pour la page d’a propos et le texte alternatif.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content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textes s'affichent correctement dans les menus déroulants.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« state » entre vrai/faux quand on clique dessus.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9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d'afficher les images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on déclare « state » initial égal à zéro pour que la première photo soit affichée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l'on clique sur la flèche correspondante, on augmente/diminue la valeur retenue dans « state » et on affiche l'image suivante/précédente.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 state »  à 0, si c'est la première photo: mettre  « state » à la dernière photo)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envoie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à 5) au composant Ratings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« star »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texte.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liste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10" Type="http://schemas.openxmlformats.org/officeDocument/2006/relationships/image" Target="../media/image31.jpg"/><Relationship Id="rId4" Type="http://schemas.openxmlformats.org/officeDocument/2006/relationships/image" Target="../media/image27.jp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4" Type="http://schemas.openxmlformats.org/officeDocument/2006/relationships/image" Target="../media/image1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16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23.jpg"/><Relationship Id="rId4" Type="http://schemas.openxmlformats.org/officeDocument/2006/relationships/image" Target="../media/image20.jp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smtClean="0">
                <a:latin typeface="Abhaya Libre" panose="02000603000000000000" pitchFamily="2" charset="77"/>
                <a:cs typeface="Abhaya Libre" panose="02000603000000000000" pitchFamily="2" charset="77"/>
              </a:rPr>
              <a:t>Onzième </a:t>
            </a:r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37" y="1450755"/>
            <a:ext cx="2974052" cy="472441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1753244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83" y="1444300"/>
            <a:ext cx="2960605" cy="4703054"/>
          </a:xfrm>
          <a:prstGeom prst="rect">
            <a:avLst/>
          </a:prstGeom>
        </p:spPr>
      </p:pic>
      <p:pic>
        <p:nvPicPr>
          <p:cNvPr id="42" name="Image 4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47" y="1755478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d'erreur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Erreur)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435585" y="2033302"/>
            <a:ext cx="2700000" cy="29657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921717" y="1478479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solidFill>
                <a:srgbClr val="34193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802217" y="3508455"/>
            <a:ext cx="648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5284" y="1476245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 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2622021"/>
            <a:ext cx="2700000" cy="180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3092363" y="2030243"/>
            <a:ext cx="2700000" cy="296882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</p:txBody>
      </p:sp>
    </p:spTree>
    <p:extLst>
      <p:ext uri="{BB962C8B-B14F-4D97-AF65-F5344CB8AC3E}">
        <p14:creationId xmlns:p14="http://schemas.microsoft.com/office/powerpoint/2010/main" val="43195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11" name="Imag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9" y="1789066"/>
            <a:ext cx="3492000" cy="2232000"/>
          </a:xfrm>
          <a:prstGeom prst="rect">
            <a:avLst/>
          </a:prstGeom>
        </p:spPr>
      </p:pic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66" y="1970171"/>
            <a:ext cx="1476000" cy="26064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3477421"/>
            <a:ext cx="1476000" cy="260497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1" y="1943113"/>
            <a:ext cx="2232000" cy="2952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60343" y="2620010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1" y="3130395"/>
            <a:ext cx="2232000" cy="2952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2" name="Image 11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9" y="3934978"/>
            <a:ext cx="349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une application Web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817707"/>
            <a:ext cx="93186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dans le métier de la location d’appartements entre particuliers depuis près de 10 ans maintenant. Avec plus de 500 annonces postées chaque jour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fait partie des leaders de la location d’appartements entre particuliers en France.</a:t>
            </a: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Démarrer le projet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développer l’ensemble de l’application, les composants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les routes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Router, en suivant les maquettes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Figma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(responsives !)</a:t>
            </a:r>
          </a:p>
          <a:p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Outils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Styling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L’utilisation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Sass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optionnelle. CSS est à utiliser par défaut.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librairie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externe</a:t>
            </a:r>
          </a:p>
          <a:p>
            <a:endParaRPr lang="fr-FR" sz="8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techniques</a:t>
            </a: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est impératif d’utiliser ces éléments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un code de qualité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Découpage en composants modulaires et réutilisables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composant par fichier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Structure logique des différents fichiers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entre les composants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du state dans les composants quand c'est nécessaire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événements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à base de classe, aucun composant fonction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 :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permet de faire des choses vraiment intéressantes avec les listes, en itérant dessus, par exemple avec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Il faut les utiliser autant que possible.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réunie dans un seul fichier.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Général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pas produire d’erreur ou de warning dans la console.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4" y="5887867"/>
            <a:ext cx="101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Erreur,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Host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" y="186735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79138" y="2139594"/>
            <a:ext cx="2494800" cy="269082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79138" y="1876605"/>
            <a:ext cx="2496219" cy="222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2610939" y="194832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90387" y="186259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5376" y="548762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5376" y="4879209"/>
            <a:ext cx="2562324" cy="6569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1807" y="153236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4053" y="4544215"/>
            <a:ext cx="248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10" y="1891381"/>
            <a:ext cx="2494800" cy="3624793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33" y="1872437"/>
            <a:ext cx="2496219" cy="3624793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80" y="1884492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38833" y="2093177"/>
            <a:ext cx="2496219" cy="1304776"/>
          </a:xfrm>
          <a:prstGeom prst="rect">
            <a:avLst/>
          </a:prstGeom>
          <a:noFill/>
          <a:ln w="1270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6334620" y="3437672"/>
            <a:ext cx="2496218" cy="3985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3510895" y="2632587"/>
            <a:ext cx="2467685" cy="287122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9150210" y="2860729"/>
            <a:ext cx="2494800" cy="197740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6374609" y="3679751"/>
            <a:ext cx="741893" cy="1364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8264243" y="3675927"/>
            <a:ext cx="539471" cy="141926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8262330" y="3453464"/>
            <a:ext cx="539471" cy="203791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6338834" y="3859583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6391957" y="3868102"/>
            <a:ext cx="1139515" cy="85620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3575789" y="2698876"/>
            <a:ext cx="1124639" cy="884307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3483781" y="2099394"/>
            <a:ext cx="2494800" cy="49737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9149792" y="2119600"/>
            <a:ext cx="2495218" cy="71882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9179629" y="3886710"/>
            <a:ext cx="2437663" cy="44928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3780" y="2099394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9218" y="2459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1575" y="3382271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48373" y="2124195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79629" y="4324070"/>
            <a:ext cx="2437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93173" y="4255784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45326" y="3623179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05523" y="3436123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84595" y="3604977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315604" y="3417880"/>
            <a:ext cx="2537074" cy="148748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399198" y="1519868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</a:t>
            </a:r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0472" y="1525303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56029" y="1541844"/>
            <a:ext cx="2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/about »</a:t>
            </a:r>
          </a:p>
          <a:p>
            <a:pPr algn="ctr"/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48071" y="4257989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227988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3" y="1583686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227988"/>
            <a:ext cx="2960605" cy="47030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227008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199" y="130669"/>
            <a:ext cx="956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routes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et composants Header/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Footer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8462" y="5947506"/>
            <a:ext cx="963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Header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rendus une seule fois.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(contenant les autres composants) est rendue entre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composants.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701986" y="1584000"/>
            <a:ext cx="2700000" cy="3960000"/>
            <a:chOff x="1706351" y="1528920"/>
            <a:chExt cx="2700000" cy="3960000"/>
          </a:xfrm>
        </p:grpSpPr>
        <p:pic>
          <p:nvPicPr>
            <p:cNvPr id="13" name="Image 12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396000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4048920"/>
              <a:ext cx="2700000" cy="1440000"/>
            </a:xfrm>
            <a:prstGeom prst="rect">
              <a:avLst/>
            </a:prstGeom>
          </p:spPr>
        </p:pic>
        <p:pic>
          <p:nvPicPr>
            <p:cNvPr id="10" name="Image 9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1980000"/>
            </a:xfrm>
            <a:prstGeom prst="rect">
              <a:avLst/>
            </a:prstGeom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56" y="1583686"/>
            <a:ext cx="2700000" cy="6656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63" y="4743144"/>
            <a:ext cx="2699546" cy="80054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Rectangle 24"/>
          <p:cNvSpPr/>
          <p:nvPr/>
        </p:nvSpPr>
        <p:spPr bwMode="auto">
          <a:xfrm>
            <a:off x="8030403" y="1583686"/>
            <a:ext cx="2700906" cy="6656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8029950" y="2278792"/>
            <a:ext cx="2701359" cy="242182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701986" y="1577231"/>
            <a:ext cx="2700000" cy="19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4701986" y="4097231"/>
            <a:ext cx="2700000" cy="1440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3298615"/>
            <a:ext cx="2700000" cy="140200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1648341" y="3143024"/>
            <a:ext cx="399010" cy="11647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1645553" y="4736444"/>
            <a:ext cx="399010" cy="11647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6" y="3258260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7" y="5267850"/>
            <a:ext cx="269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88118" y="1261187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dans un seul fichier.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8765" y="4412524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routes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1603488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29950" y="5313722"/>
            <a:ext cx="2701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068618" y="3800381"/>
            <a:ext cx="39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410475" y="1927041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411832" y="5118060"/>
            <a:ext cx="6120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258953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Header et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09" y="3321849"/>
            <a:ext cx="269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sont affichées ici</a:t>
            </a:r>
          </a:p>
        </p:txBody>
      </p:sp>
    </p:spTree>
    <p:extLst>
      <p:ext uri="{BB962C8B-B14F-4D97-AF65-F5344CB8AC3E}">
        <p14:creationId xmlns:p14="http://schemas.microsoft.com/office/powerpoint/2010/main" val="24574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000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2000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000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000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(composants Home,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Card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5641164"/>
            <a:ext cx="1097435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component Home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 pour la page d’accueil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alternatif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cover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 correctement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une carte pour chaque logement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navigation vers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logement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(route)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ajoutant un lien autour de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(l'id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passé comme paramètre dans l'URL)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3" y="1666083"/>
            <a:ext cx="2520000" cy="360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344461" y="2456211"/>
            <a:ext cx="2494799" cy="280987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624196" y="2457768"/>
            <a:ext cx="1137356" cy="884307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44461" y="1888897"/>
            <a:ext cx="2494800" cy="49737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4460" y="187014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32698" y="2489515"/>
            <a:ext cx="11288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9878" y="136440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d’accueil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4" y="1666083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18" y="1868293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500964" y="1790676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8165" y="4547076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2" name="Image 6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32" y="1666083"/>
            <a:ext cx="2520000" cy="3600000"/>
          </a:xfrm>
          <a:prstGeom prst="rect">
            <a:avLst/>
          </a:prstGeom>
        </p:spPr>
      </p:pic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22358" y="3945549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 preferRelativeResize="0"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70" y="1887493"/>
            <a:ext cx="2501588" cy="190372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 bwMode="auto">
          <a:xfrm>
            <a:off x="9140769" y="1885206"/>
            <a:ext cx="2507726" cy="231341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7545" y="2147140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761552" y="2923207"/>
            <a:ext cx="3960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59803" y="136440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Home (Accueil)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0" name="Image 5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" y="1651047"/>
            <a:ext cx="2520000" cy="3600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90537" y="4597290"/>
            <a:ext cx="1994435" cy="272279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69951" y="4440731"/>
            <a:ext cx="1654088" cy="6806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 bwMode="auto">
          <a:xfrm>
            <a:off x="654802" y="2371236"/>
            <a:ext cx="2520000" cy="127407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69951" y="2782073"/>
            <a:ext cx="561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Fetch()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574480" y="4729400"/>
            <a:ext cx="492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récupérer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557" y="4625707"/>
            <a:ext cx="445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133" y="4366580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5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9193"/>
            <a:ext cx="2709995" cy="4304949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19" y="1637415"/>
            <a:ext cx="2520000" cy="36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4"/>
            <a:ext cx="2710404" cy="4305600"/>
          </a:xfrm>
          <a:prstGeom prst="rect">
            <a:avLst/>
          </a:prstGeom>
        </p:spPr>
      </p:pic>
      <p:pic>
        <p:nvPicPr>
          <p:cNvPr id="33" name="Image 3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5" y="1626251"/>
            <a:ext cx="2520000" cy="36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4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Rubrique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À propos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(composants About,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Dropdown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01" y="5614461"/>
            <a:ext cx="1036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alternatif pour la rubrique à propos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textes s'affichent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dans les menus déroulants.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entre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vrai/faux quand on clique dessus.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338373" y="2930098"/>
            <a:ext cx="2494799" cy="34807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38373" y="1863442"/>
            <a:ext cx="2494800" cy="6966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8372" y="1844686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6063" y="4034451"/>
            <a:ext cx="250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3790" y="1363629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propos « /about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76" y="1640628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30" y="1842838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94876" y="1765221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2077" y="4521621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6270" y="4960416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33805" y="1640628"/>
            <a:ext cx="2512198" cy="359999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1457" y="2226014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endCxn id="28" idx="3"/>
          </p:cNvCxnSpPr>
          <p:nvPr/>
        </p:nvCxnSpPr>
        <p:spPr>
          <a:xfrm flipH="1">
            <a:off x="8833172" y="3104135"/>
            <a:ext cx="283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9546417" y="4346477"/>
            <a:ext cx="1539910" cy="964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9" name="Image 3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0" y="1645000"/>
            <a:ext cx="2520000" cy="36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" y="1640628"/>
            <a:ext cx="2520001" cy="2343099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01" y="1363629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(À 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ropos)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5225" y="2272768"/>
            <a:ext cx="2537808" cy="16907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223532" y="2904331"/>
            <a:ext cx="1858373" cy="100394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16852" y="3152726"/>
            <a:ext cx="2038942" cy="39655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9261965" y="1967928"/>
            <a:ext cx="1123006" cy="96217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34391" y="1927474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05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importe les données nécessaires depuis un fichier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les 4 listes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déroulantes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3504" y="3255728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6032" y="2849804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805103" y="3402519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9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380308"/>
            <a:ext cx="2960605" cy="4703054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5" y="1688729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386763"/>
            <a:ext cx="2960605" cy="4703054"/>
          </a:xfrm>
          <a:prstGeom prst="rect">
            <a:avLst/>
          </a:prstGeom>
        </p:spPr>
      </p:pic>
      <p:pic>
        <p:nvPicPr>
          <p:cNvPr id="45" name="Image 4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75" y="1690789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386763"/>
            <a:ext cx="2974052" cy="4724416"/>
          </a:xfrm>
          <a:prstGeom prst="rect">
            <a:avLst/>
          </a:prstGeom>
        </p:spPr>
      </p:pic>
      <p:pic>
        <p:nvPicPr>
          <p:cNvPr id="32" name="Image 3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00" y="1739945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26608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Accomodation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Carousel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9" y="6111179"/>
            <a:ext cx="963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images</a:t>
            </a: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« state », on met l'indice initial à 0 pour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clique sur la flèche correspondante, on augmente/diminue la valeur retenue dans « state » et on affiche l'image suivante/précédente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state »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0, si c'est la première photo: mettre  « state » à la dernière 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8029950" y="2228850"/>
            <a:ext cx="2701359" cy="3402157"/>
          </a:xfrm>
          <a:prstGeom prst="rect">
            <a:avLst/>
          </a:prstGeom>
          <a:noFill/>
          <a:ln w="28575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827494" y="2107371"/>
            <a:ext cx="2393577" cy="1119923"/>
          </a:xfrm>
          <a:prstGeom prst="rect">
            <a:avLst/>
          </a:prstGeom>
          <a:noFill/>
          <a:ln w="28575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1675631"/>
            <a:ext cx="2700000" cy="20129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8" y="1413790"/>
            <a:ext cx="297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rot="10800000">
            <a:off x="7230475" y="2645127"/>
            <a:ext cx="792000" cy="0"/>
          </a:xfrm>
          <a:prstGeom prst="straightConnector1">
            <a:avLst/>
          </a:prstGeom>
          <a:ln w="28575">
            <a:solidFill>
              <a:srgbClr val="827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609142" y="2429683"/>
            <a:ext cx="1511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766829" y="4374481"/>
            <a:ext cx="634982" cy="104029"/>
          </a:xfrm>
          <a:prstGeom prst="rect">
            <a:avLst/>
          </a:prstGeom>
          <a:noFill/>
          <a:ln w="12700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411730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5347658"/>
            <a:ext cx="2691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201092" y="2579252"/>
            <a:ext cx="592429" cy="262898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récupère l'id de l'URL du logement que l'on veut afficher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this.props.match.params.id ».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place ces données dans « state » que 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87835" y="2240016"/>
            <a:ext cx="27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51055" y="2787823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0244" y="4329723"/>
            <a:ext cx="684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8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52527" y="1675630"/>
            <a:ext cx="842377" cy="141811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endCxn id="5" idx="1"/>
          </p:cNvCxnSpPr>
          <p:nvPr/>
        </p:nvCxnSpPr>
        <p:spPr>
          <a:xfrm flipV="1">
            <a:off x="4058764" y="1746536"/>
            <a:ext cx="893763" cy="1620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6" y="1332301"/>
            <a:ext cx="2709995" cy="43049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1"/>
            <a:ext cx="2709995" cy="4304949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2"/>
            <a:ext cx="2709995" cy="4304949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8" y="1643877"/>
            <a:ext cx="2520000" cy="362981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1"/>
            <a:ext cx="2710404" cy="43056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7189" y="1352501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2400" y="126000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Host, Ratings, Tags)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5640621"/>
            <a:ext cx="10362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Accomodation envoie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5) au composant Ratings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star » rating.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menu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62699" y="1629501"/>
            <a:ext cx="2520000" cy="176330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138303" y="4510384"/>
            <a:ext cx="550912" cy="4606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38303" y="4336237"/>
            <a:ext cx="550912" cy="546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70267" y="2205291"/>
            <a:ext cx="251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138303" y="4562586"/>
            <a:ext cx="550912" cy="4606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4804" y="4402662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6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4804" y="4255243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7191" y="4485636"/>
            <a:ext cx="541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14" y="1872632"/>
            <a:ext cx="2520000" cy="337944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64" y="1615123"/>
            <a:ext cx="2520000" cy="362981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2" y="1652077"/>
            <a:ext cx="2520000" cy="360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7971303" y="3215320"/>
            <a:ext cx="846457" cy="22634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70218" y="3422467"/>
            <a:ext cx="787316" cy="1952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2692" y="3409857"/>
            <a:ext cx="528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20176" y="3204569"/>
            <a:ext cx="50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8378" y="13525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cxnSp>
        <p:nvCxnSpPr>
          <p:cNvPr id="66" name="Connecteur droit avec flèche 65"/>
          <p:cNvCxnSpPr>
            <a:endCxn id="29" idx="1"/>
          </p:cNvCxnSpPr>
          <p:nvPr/>
        </p:nvCxnSpPr>
        <p:spPr>
          <a:xfrm flipV="1">
            <a:off x="5992034" y="3520097"/>
            <a:ext cx="378184" cy="1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811629" y="3337943"/>
            <a:ext cx="29925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1652936"/>
            <a:ext cx="2520000" cy="17102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37" y="1852314"/>
            <a:ext cx="2505355" cy="204668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79463" y="1746695"/>
            <a:ext cx="2520000" cy="211317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02266" y="3572533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2262" y="3236009"/>
            <a:ext cx="251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24080" y="2060832"/>
            <a:ext cx="2520000" cy="146032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3723394"/>
            <a:ext cx="2520000" cy="1525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9124080" y="3559924"/>
            <a:ext cx="2520000" cy="169215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7678" y="4971983"/>
            <a:ext cx="2522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Ratings</a:t>
            </a:r>
            <a:endParaRPr lang="fr-FR" sz="12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207247" y="3473278"/>
            <a:ext cx="610514" cy="13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8822093" y="3575092"/>
            <a:ext cx="287704" cy="25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4173938" y="3126494"/>
            <a:ext cx="1720850" cy="3073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01588" y="4639285"/>
            <a:ext cx="2079625" cy="325937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280372" y="4589565"/>
            <a:ext cx="3829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555248" y="3293351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95094" y="3412326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38303" y="4711966"/>
            <a:ext cx="2038609" cy="202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7001" y="4666509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7807" y="4759332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370218" y="3640303"/>
            <a:ext cx="1153016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7646381" y="3640302"/>
            <a:ext cx="1175712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6752" y="4054749"/>
            <a:ext cx="1156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0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46381" y="4053305"/>
            <a:ext cx="1175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6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17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13192</TotalTime>
  <Words>1002</Words>
  <Application>Microsoft Office PowerPoint</Application>
  <PresentationFormat>Grand écran</PresentationFormat>
  <Paragraphs>237</Paragraphs>
  <Slides>15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30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2751</cp:revision>
  <dcterms:created xsi:type="dcterms:W3CDTF">2018-12-21T22:04:22Z</dcterms:created>
  <dcterms:modified xsi:type="dcterms:W3CDTF">2021-11-23T14:31:21Z</dcterms:modified>
</cp:coreProperties>
</file>